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9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4005B-7365-44F9-8104-96FE76BA0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DAEC37-586F-450B-8A52-92E47A32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BDD91-B672-44DB-B86C-D72BADAB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4AF21-4639-4C41-804A-7E95726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E3867-D213-438B-A699-205C5E39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0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0A9AA-89E8-40B5-BC49-49E35646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6F0BD7-B193-44F0-A23C-5869FA0EF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3454A-2200-43FC-A7C9-125B2F09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E77AF-AA05-4430-93E5-54DE3754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68F1-2733-401E-A19C-649D792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1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FCAC9F-F6EB-4F10-AC26-90155F8B4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7DC9EA-837F-432F-BDD2-5B0B47C40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D184D-4DFB-46EA-ACC1-049FBB03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865973-F215-4D99-9F2B-96CD0BF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195C5-81A5-4FF2-B728-BA9128B7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C373E-6704-473A-9E84-84E727B1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A8D3C-B9F8-48A7-8E48-8A791436F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A1539-4DEE-4C37-9004-8B285F37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8E6F1-F3F0-4284-AE6D-FDDC8D81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3B560-E418-4692-8E71-FBF6974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3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C7DDA-ECD1-42EA-BDFE-0D929FD2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13C8F-BE1F-4290-8F8E-A405F6D3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3C33A-92DB-4160-8290-85932E03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57C7F-6574-4CDA-8C81-99AEAF42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68E721-6DCF-45CA-B4FF-91114B16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9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FF8F4-D4EB-49EC-B819-B23CA4B1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C4225-553B-4FE8-B53E-8D21271E1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C4701E-833F-4E3B-BB62-22051432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4A29BA-FCD8-4BE9-9BFA-3AD601FB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92590-F408-4F0E-8508-B38682AB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870C7-7DFC-4898-A7CB-23917868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7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A8508-6254-4CFC-A5CA-4ECF7F6E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C41D7-2C53-4A52-AF5A-098B74AA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D4068-BD47-48E1-A206-AAE8F6C2D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CEEE17-BCC8-4431-BB08-46B58EE4F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183627-8C6E-4027-A35D-783C4D89B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CD9862-F246-48E2-9A91-F4DEA52A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CAC0B5-B375-49D1-8B16-7C19DB38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0124B1-7704-49BC-9582-EEF7F7C8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7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83010-58F0-4520-B27D-EDE564D2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8FF9EF-3460-47DE-A303-79F4DFC2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8AB626-F87F-4DE1-B4C0-5C52A78E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E263E-74C9-454B-B0C4-5A894AD2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9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2A0A4F-9CDF-47B5-9AAA-7EA42121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340720-805B-491E-93E8-9DF84687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EE789-D88E-428E-AB37-DF459E79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4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3216B-0990-46FA-9C46-0F1D2702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5D7FC-35B1-49C1-A059-7E6F143D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7556B3-50C1-4211-9C26-E10C1742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08486-8844-4341-A046-CFBECF9C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0153A7-500B-4FBA-9B9E-331648E6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C5E0D-1A21-49FB-9DF5-243400B6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18E92-5B5F-4DED-987C-6613B404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27ACC0-CAE7-4162-9EE7-153A187FB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298CD-90C8-4343-A0B1-4A4A5FB2D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57E8B-3791-452B-9246-B8E25DC5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D783E-01B9-41F2-9AD3-9FAFE9CC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EAF14D-913A-4986-883A-D9B545AE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2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17638F-4C62-4460-9C54-28A7159B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653C54-486B-4C01-97AE-6A06A845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AF5E1-1706-4585-B45F-96ABE961E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6A5EA-F2A1-44C1-8C16-FDB57E499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0EC809-AFBA-4117-80CF-A0D88B613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7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00671-00B0-49CF-981B-E97E5E898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3D Display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9ED608-1688-4E7A-B28A-284AEF65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Technical Guidance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52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7A5B8-8A65-4EBD-9CCC-AEEE4B0A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 Rendering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05B56-D784-4E4C-BA70-6A9C21DD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Camera</a:t>
            </a:r>
            <a:r>
              <a:rPr lang="zh-CN" altLang="en-US" dirty="0"/>
              <a:t>和头部位置一致</a:t>
            </a:r>
          </a:p>
        </p:txBody>
      </p:sp>
      <p:pic>
        <p:nvPicPr>
          <p:cNvPr id="1026" name="Picture 2" descr="Visibility and Occlusion Culling | Unreal Engine Documentation">
            <a:extLst>
              <a:ext uri="{FF2B5EF4-FFF2-40B4-BE49-F238E27FC236}">
                <a16:creationId xmlns:a16="http://schemas.microsoft.com/office/drawing/2014/main" id="{ECD8A011-FF98-42FD-9C4C-8756DFB9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33" y="2946400"/>
            <a:ext cx="58943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4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F9F9B-BE5F-4E38-B83F-1214E970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位置获取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E1FA6-008F-465A-986A-44C3BB97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Realsense</a:t>
            </a:r>
            <a:r>
              <a:rPr lang="en-US" altLang="zh-CN" dirty="0"/>
              <a:t> D435i + </a:t>
            </a:r>
            <a:r>
              <a:rPr lang="en-US" altLang="zh-CN" dirty="0" err="1"/>
              <a:t>Realsense</a:t>
            </a:r>
            <a:r>
              <a:rPr lang="en-US" altLang="zh-CN" dirty="0"/>
              <a:t> SDK</a:t>
            </a:r>
          </a:p>
          <a:p>
            <a:endParaRPr lang="zh-CN" altLang="en-US" dirty="0"/>
          </a:p>
        </p:txBody>
      </p:sp>
      <p:pic>
        <p:nvPicPr>
          <p:cNvPr id="2050" name="Picture 2" descr="Depth Camera D435 Details">
            <a:extLst>
              <a:ext uri="{FF2B5EF4-FFF2-40B4-BE49-F238E27FC236}">
                <a16:creationId xmlns:a16="http://schemas.microsoft.com/office/drawing/2014/main" id="{5A229EED-A427-401A-BA06-0BDE2217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732761"/>
            <a:ext cx="7442200" cy="38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2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4103C-57AE-4853-95C4-2AEB5C13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替代方案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E0F47-838D-46D5-879E-4618EA94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普通摄像头 </a:t>
            </a:r>
            <a:r>
              <a:rPr lang="en-US" altLang="zh-CN" dirty="0"/>
              <a:t>+ </a:t>
            </a:r>
            <a:r>
              <a:rPr lang="en-US" altLang="zh-CN" dirty="0" err="1"/>
              <a:t>Openpose</a:t>
            </a:r>
            <a:r>
              <a:rPr lang="zh-CN" altLang="en-US" dirty="0"/>
              <a:t>算法</a:t>
            </a:r>
          </a:p>
        </p:txBody>
      </p:sp>
      <p:pic>
        <p:nvPicPr>
          <p:cNvPr id="1026" name="Picture 2" descr="https://github.com/CMU-Perceptual-Computing-Lab/openpose/raw/master/.github/media/pose_face_hands.gif">
            <a:extLst>
              <a:ext uri="{FF2B5EF4-FFF2-40B4-BE49-F238E27FC236}">
                <a16:creationId xmlns:a16="http://schemas.microsoft.com/office/drawing/2014/main" id="{5B5D30D2-4F33-45AC-A53E-86E042B5E4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4" y="271541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3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73FF2-E0B1-4702-9F3D-2CEC7475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多人策略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5736F-A080-4C6A-AF59-624081B2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选取先进入画幅的人追踪</a:t>
            </a:r>
            <a:r>
              <a:rPr lang="en-US" altLang="zh-CN" dirty="0"/>
              <a:t>10s</a:t>
            </a:r>
            <a:r>
              <a:rPr lang="zh-CN" altLang="en-US" dirty="0"/>
              <a:t>，</a:t>
            </a:r>
            <a:r>
              <a:rPr lang="en-US" altLang="zh-CN" dirty="0"/>
              <a:t>10s</a:t>
            </a:r>
            <a:r>
              <a:rPr lang="zh-CN" altLang="en-US" dirty="0"/>
              <a:t>后转而追踪下一个人</a:t>
            </a:r>
          </a:p>
        </p:txBody>
      </p:sp>
      <p:pic>
        <p:nvPicPr>
          <p:cNvPr id="3074" name="Picture 2" descr="https://github.com/CMU-Perceptual-Computing-Lab/openpose/raw/master/.github/media/dance_foot.gif">
            <a:extLst>
              <a:ext uri="{FF2B5EF4-FFF2-40B4-BE49-F238E27FC236}">
                <a16:creationId xmlns:a16="http://schemas.microsoft.com/office/drawing/2014/main" id="{7B41F052-CE18-4B87-904A-5453DC928A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320780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1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45</Words>
  <Application>Microsoft Office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3D Display</vt:lpstr>
      <vt:lpstr>View Rendering</vt:lpstr>
      <vt:lpstr>位置获取</vt:lpstr>
      <vt:lpstr>替代方案</vt:lpstr>
      <vt:lpstr>多人策略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Display</dc:title>
  <dc:creator>张 庭梁</dc:creator>
  <cp:lastModifiedBy>张 庭梁</cp:lastModifiedBy>
  <cp:revision>5</cp:revision>
  <dcterms:created xsi:type="dcterms:W3CDTF">2021-05-05T15:17:58Z</dcterms:created>
  <dcterms:modified xsi:type="dcterms:W3CDTF">2021-05-05T15:41:05Z</dcterms:modified>
</cp:coreProperties>
</file>